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468DBE-71CD-4183-ABAA-ED50D7FA375C}" v="1" dt="2023-07-20T01:45:12.1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4468DBE-71CD-4183-ABAA-ED50D7FA375C}"/>
    <pc:docChg chg="custSel modSld">
      <pc:chgData name="Narelle Wheaton" userId="6e1b2b30-480e-4f91-806b-6735d5b9e446" providerId="ADAL" clId="{D4468DBE-71CD-4183-ABAA-ED50D7FA375C}" dt="2023-07-20T01:45:12.194" v="21"/>
      <pc:docMkLst>
        <pc:docMk/>
      </pc:docMkLst>
      <pc:sldChg chg="modSp mod">
        <pc:chgData name="Narelle Wheaton" userId="6e1b2b30-480e-4f91-806b-6735d5b9e446" providerId="ADAL" clId="{D4468DBE-71CD-4183-ABAA-ED50D7FA375C}" dt="2023-07-20T01:45:01.957" v="19" actId="1076"/>
        <pc:sldMkLst>
          <pc:docMk/>
          <pc:sldMk cId="769498655" sldId="256"/>
        </pc:sldMkLst>
        <pc:spChg chg="mod">
          <ac:chgData name="Narelle Wheaton" userId="6e1b2b30-480e-4f91-806b-6735d5b9e446" providerId="ADAL" clId="{D4468DBE-71CD-4183-ABAA-ED50D7FA375C}" dt="2023-07-20T01:45:01.957" v="19" actId="1076"/>
          <ac:spMkLst>
            <pc:docMk/>
            <pc:sldMk cId="769498655" sldId="256"/>
            <ac:spMk id="3" creationId="{EA90CF58-FF1A-4BFB-8233-CE019F13208D}"/>
          </ac:spMkLst>
        </pc:spChg>
      </pc:sldChg>
      <pc:sldChg chg="delSp mod">
        <pc:chgData name="Narelle Wheaton" userId="6e1b2b30-480e-4f91-806b-6735d5b9e446" providerId="ADAL" clId="{D4468DBE-71CD-4183-ABAA-ED50D7FA375C}" dt="2023-07-20T01:45:11.021" v="20" actId="21"/>
        <pc:sldMkLst>
          <pc:docMk/>
          <pc:sldMk cId="182771664" sldId="260"/>
        </pc:sldMkLst>
        <pc:spChg chg="del">
          <ac:chgData name="Narelle Wheaton" userId="6e1b2b30-480e-4f91-806b-6735d5b9e446" providerId="ADAL" clId="{D4468DBE-71CD-4183-ABAA-ED50D7FA375C}" dt="2023-07-20T01:45:11.021" v="20" actId="21"/>
          <ac:spMkLst>
            <pc:docMk/>
            <pc:sldMk cId="182771664" sldId="260"/>
            <ac:spMk id="4" creationId="{154A1579-D2CE-4E4D-B4D5-2D40BC83DDBC}"/>
          </ac:spMkLst>
        </pc:spChg>
      </pc:sldChg>
      <pc:sldChg chg="addSp modSp">
        <pc:chgData name="Narelle Wheaton" userId="6e1b2b30-480e-4f91-806b-6735d5b9e446" providerId="ADAL" clId="{D4468DBE-71CD-4183-ABAA-ED50D7FA375C}" dt="2023-07-20T01:45:12.194" v="21"/>
        <pc:sldMkLst>
          <pc:docMk/>
          <pc:sldMk cId="2759624280" sldId="263"/>
        </pc:sldMkLst>
        <pc:spChg chg="add mod">
          <ac:chgData name="Narelle Wheaton" userId="6e1b2b30-480e-4f91-806b-6735d5b9e446" providerId="ADAL" clId="{D4468DBE-71CD-4183-ABAA-ED50D7FA375C}" dt="2023-07-20T01:45:12.194" v="21"/>
          <ac:spMkLst>
            <pc:docMk/>
            <pc:sldMk cId="2759624280" sldId="263"/>
            <ac:spMk id="2" creationId="{C4284EBD-583A-DF11-38C6-19356F54440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5FFBF-54D6-44B5-8E87-EC02212F4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ED0BB0-775F-4A5B-A0D6-1919B6CBCE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7D42E-B6C2-4E34-8CEB-EE54A4BCA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54D40-A2EC-4F91-9FC4-9CBA5E24E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A66F2-2CDC-4798-898E-537E3DDB7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2136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3584A-BE30-41B1-B312-C72C42B5C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2568F2-ABCC-44A5-8929-3EAE2CFB18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67A7EC-02D6-4625-A9D4-115434265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EB427-5BC2-47EC-B97B-098B305E6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F81B2-92E7-4E65-8F99-4FAAFA687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122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156186-6261-4CE3-B91D-93E03D344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6455E-6CEE-4E44-828B-65207AB37A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E0DDD-4ED8-4AD5-94A1-BD6E9B3A6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3BFDC-B0C5-45E8-B4F8-5A513ACB7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F374B-10C4-4B68-8EC0-C8C6FFB8D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5691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529C4-6CA1-4ACD-A0C2-317F1D85C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EC4FD-A822-4C6A-A1AD-96E7DF1F3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A9A00-D697-487F-AFDE-BC4BB96A5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2E4D4-F5BA-4612-8AFF-1404B5236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216A06-314D-4C3F-8481-343485967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520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EB61B-F856-4D77-91A2-517DC8C97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C5C1D-E228-4B40-8A49-EE526C69C1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A8D21-6A7C-4171-B8BC-D86B24C5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31994-EAC9-421C-BA08-F2810E63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3DB64-3581-4499-9957-332384285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020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6ED15-E801-427D-AE49-3F4AC0C29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96858-B820-49D7-8DEC-B4807232D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121FCD-36D3-4069-B36E-C8AF4F1B8C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7A2DCF-14C5-4338-A9CF-764BDDC1C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3FA68-EBAD-4076-86F7-8F744F55B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97F56-2820-4F27-82D5-828D38E32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60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EC1D-EDF3-484B-BD5D-0DF7B40C0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5B592-34CA-476A-AF6E-460396F13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1A9741-65C1-452F-90C9-BA7E19525B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745863-94E0-4348-8FA7-9C95EA3923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A6423-E240-4579-8772-8E17B9C360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8FC433-494A-4709-AF8E-65A90508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586734-7B0F-4AE9-BA5F-E253D5042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DC2949-9647-42CF-8C05-C6888B39B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1457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5E5E3-BF46-468C-866E-C6EF887B9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0B885C-87D6-49E6-82D0-DF8E85C0F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E17F3A-B183-4891-81F1-0EC7D2482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9B2E13-A7A9-47EE-A5C6-FDE649FA6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2669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5F9CA4-8D9D-4AF5-920E-425F2A009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AAA321-65A0-433C-829B-AA5BB7D68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E3633-520B-4E41-AC75-04B33FB6B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7308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E10BD-A11B-4437-8A7C-BFACE249E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73032-38D4-420D-9E45-D8A1D4913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0E2BCA-113E-4DB2-8B83-3542C2C0C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8F8EE-10AC-4CC6-A566-AC9CA82AA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6909B6-AE50-46FE-8C5E-E7E3051AE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4EBD25-7BCC-4D43-BB7C-3EF30907A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7398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31140-7090-45BA-8329-CDC77CB1A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0B62B4-F089-40BA-81F3-BA332B7CE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FB6291-83DD-4CDF-8420-D0A11746E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9C02C-EC73-4794-BF28-5ED2E5086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6025B4-6CB7-4930-8B35-2E868F35A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86EDD-B5A5-4BFE-AA2A-8E476EA75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619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87AA2F-F0A2-4BB4-9706-506CBE565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C50058-844D-4FCF-90B5-2DAC2BAC3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6AA2B-1721-4152-9825-804E537D1A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04FCF-D3E8-4671-86BF-E2AD74C31CD4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60CCA-01A7-425F-855C-4FD71E5EF4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4C994-8F4F-4B5D-B9AA-60979C88C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9FCAA-0836-44E5-A964-3A30B718936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7076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2454"/>
            <a:ext cx="9144000" cy="3193091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Father is rich in houses and lands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holdeth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 wealth of the world in His hands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rubies and diamonds of silver and gold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coffers are full He has riches untold</a:t>
            </a:r>
          </a:p>
        </p:txBody>
      </p:sp>
    </p:spTree>
    <p:extLst>
      <p:ext uri="{BB962C8B-B14F-4D97-AF65-F5344CB8AC3E}">
        <p14:creationId xmlns:p14="http://schemas.microsoft.com/office/powerpoint/2010/main" val="769498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3"/>
            <a:ext cx="9144000" cy="28860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Jesus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</a:p>
        </p:txBody>
      </p:sp>
    </p:spTree>
    <p:extLst>
      <p:ext uri="{BB962C8B-B14F-4D97-AF65-F5344CB8AC3E}">
        <p14:creationId xmlns:p14="http://schemas.microsoft.com/office/powerpoint/2010/main" val="2934669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6850"/>
            <a:ext cx="9144000" cy="3924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Father's own Son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of men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Once wandered on earth as the poorest of them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now He is reigning forever on high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will give me a home in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heav'n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by and by</a:t>
            </a:r>
          </a:p>
        </p:txBody>
      </p:sp>
    </p:spTree>
    <p:extLst>
      <p:ext uri="{BB962C8B-B14F-4D97-AF65-F5344CB8AC3E}">
        <p14:creationId xmlns:p14="http://schemas.microsoft.com/office/powerpoint/2010/main" val="1725752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3"/>
            <a:ext cx="9144000" cy="28860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Jesus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</a:p>
        </p:txBody>
      </p:sp>
    </p:spTree>
    <p:extLst>
      <p:ext uri="{BB962C8B-B14F-4D97-AF65-F5344CB8AC3E}">
        <p14:creationId xmlns:p14="http://schemas.microsoft.com/office/powerpoint/2010/main" val="424064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9738"/>
            <a:ext cx="9144000" cy="34385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once was an outcast stranger on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sinner by choice and an alien by birth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I've been adopted my name's written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 heir to a mansion a robe and a crown</a:t>
            </a:r>
          </a:p>
        </p:txBody>
      </p:sp>
    </p:spTree>
    <p:extLst>
      <p:ext uri="{BB962C8B-B14F-4D97-AF65-F5344CB8AC3E}">
        <p14:creationId xmlns:p14="http://schemas.microsoft.com/office/powerpoint/2010/main" val="1066322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3"/>
            <a:ext cx="9144000" cy="28860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Jesus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</a:p>
        </p:txBody>
      </p:sp>
    </p:spTree>
    <p:extLst>
      <p:ext uri="{BB962C8B-B14F-4D97-AF65-F5344CB8AC3E}">
        <p14:creationId xmlns:p14="http://schemas.microsoft.com/office/powerpoint/2010/main" val="3063348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1675"/>
            <a:ext cx="9144000" cy="29146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 tent or a cottage why should I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They're building a palace for me over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Tho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' exiled from home yet still I may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glory to God I'm a child of the King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71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0CF58-FF1A-4BFB-8233-CE019F1320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3"/>
            <a:ext cx="9144000" cy="28860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child of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Jesus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a child of the King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284EBD-583A-DF11-38C6-19356F544403}"/>
              </a:ext>
            </a:extLst>
          </p:cNvPr>
          <p:cNvSpPr txBox="1"/>
          <p:nvPr/>
        </p:nvSpPr>
        <p:spPr>
          <a:xfrm>
            <a:off x="266700" y="5562599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3319673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Harriet Eugenia Peck Buell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759624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295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2022-08-10T05:47:33Z</dcterms:created>
  <dcterms:modified xsi:type="dcterms:W3CDTF">2023-07-20T01:45:14Z</dcterms:modified>
</cp:coreProperties>
</file>